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4"/>
  </p:sld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9144000" cy="514826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0000"/>
    <a:srgbClr val="8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62" autoAdjust="0"/>
  </p:normalViewPr>
  <p:slideViewPr>
    <p:cSldViewPr snapToGrid="0">
      <p:cViewPr varScale="1">
        <p:scale>
          <a:sx n="153" d="100"/>
          <a:sy n="153" d="100"/>
        </p:scale>
        <p:origin x="1128" y="156"/>
      </p:cViewPr>
      <p:guideLst>
        <p:guide orient="horz" pos="1621"/>
        <p:guide pos="2880"/>
      </p:guideLst>
    </p:cSldViewPr>
  </p:slideViewPr>
  <p:outlineViewPr>
    <p:cViewPr>
      <p:scale>
        <a:sx n="33" d="100"/>
        <a:sy n="33" d="100"/>
      </p:scale>
      <p:origin x="0" y="21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09830"/>
            <a:ext cx="8814816" cy="188083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286015"/>
            <a:ext cx="8229600" cy="1658885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116508"/>
            <a:ext cx="6560234" cy="1315667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4886273"/>
            <a:ext cx="3002280" cy="205931"/>
          </a:xfrm>
        </p:spPr>
        <p:txBody>
          <a:bodyPr vert="horz" rtlCol="0"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4886273"/>
            <a:ext cx="464288" cy="205931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4886273"/>
            <a:ext cx="3907464" cy="205931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7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4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4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069431"/>
            <a:ext cx="800100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0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2452861"/>
            <a:ext cx="740664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374018"/>
            <a:ext cx="7772400" cy="2050153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68068"/>
            <a:ext cx="7772400" cy="1133333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4889776"/>
            <a:ext cx="3002280" cy="205931"/>
          </a:xfrm>
        </p:spPr>
        <p:txBody>
          <a:bodyPr vert="horz" rtlCol="0"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4889776"/>
            <a:ext cx="464288" cy="205931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4889776"/>
            <a:ext cx="3907464" cy="205931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14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5583"/>
            <a:ext cx="4038600" cy="33978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5583"/>
            <a:ext cx="4038600" cy="33978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4890450"/>
            <a:ext cx="464288" cy="205931"/>
          </a:xfrm>
        </p:spPr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069431"/>
            <a:ext cx="800100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7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1625416"/>
            <a:ext cx="374904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1625416"/>
            <a:ext cx="374904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136"/>
            <a:ext cx="8229600" cy="858044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152401"/>
            <a:ext cx="4041775" cy="480266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73291"/>
            <a:ext cx="4040188" cy="2959060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773291"/>
            <a:ext cx="4041775" cy="29590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4890450"/>
            <a:ext cx="464288" cy="205931"/>
          </a:xfrm>
        </p:spPr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5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089"/>
            <a:ext cx="8229600" cy="858044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069431"/>
            <a:ext cx="800100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1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8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793977"/>
            <a:ext cx="3749040" cy="686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228812"/>
            <a:ext cx="3931920" cy="572029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831439"/>
            <a:ext cx="3931920" cy="800841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58885"/>
            <a:ext cx="8666456" cy="2985993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4889776"/>
            <a:ext cx="3002280" cy="205931"/>
          </a:xfrm>
        </p:spPr>
        <p:txBody>
          <a:bodyPr vert="horz" rtlCol="0"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4889776"/>
            <a:ext cx="464288" cy="205931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4889776"/>
            <a:ext cx="3907464" cy="205931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15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3546581"/>
            <a:ext cx="5486400" cy="498864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4045445"/>
            <a:ext cx="5486400" cy="68482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187571"/>
            <a:ext cx="8534400" cy="3260567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4886273"/>
            <a:ext cx="3002280" cy="205931"/>
          </a:xfrm>
        </p:spPr>
        <p:txBody>
          <a:bodyPr vert="horz" rtlCol="0"/>
          <a:lstStyle>
            <a:extLst/>
          </a:lstStyle>
          <a:p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</a:rPr>
              <a:pPr/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4886273"/>
            <a:ext cx="464288" cy="205931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C9E1F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4886273"/>
            <a:ext cx="3907464" cy="205931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1F2123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9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10416"/>
            <a:ext cx="8810846" cy="4928604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4805045"/>
            <a:ext cx="4212264" cy="205931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1F2123">
                  <a:tint val="60000"/>
                  <a:satMod val="155000"/>
                </a:srgbClr>
              </a:solidFill>
              <a:latin typeface="Rockwell"/>
              <a:ea typeface="+mn-ea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4805045"/>
            <a:ext cx="3002280" cy="205931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4C1B51-E249-4400-816F-9DB425FA062C}" type="datetimeFigureOut">
              <a:rPr lang="en-US" smtClean="0">
                <a:solidFill>
                  <a:srgbClr val="1F2123">
                    <a:tint val="60000"/>
                    <a:satMod val="155000"/>
                  </a:srgbClr>
                </a:solidFill>
                <a:latin typeface="Rockwell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9/15/2015</a:t>
            </a:fld>
            <a:endParaRPr lang="en-US">
              <a:solidFill>
                <a:srgbClr val="1F2123">
                  <a:tint val="60000"/>
                  <a:satMod val="155000"/>
                </a:srgbClr>
              </a:solidFill>
              <a:latin typeface="Rockwell"/>
              <a:ea typeface="+mn-e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4890450"/>
            <a:ext cx="464288" cy="205931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7CE17A2-D93D-4FEA-80D2-D3A36B99414C}" type="slidenum">
              <a:rPr lang="en-US" smtClean="0">
                <a:solidFill>
                  <a:srgbClr val="DC9E1F">
                    <a:shade val="90000"/>
                  </a:srgbClr>
                </a:solidFill>
                <a:latin typeface="Rockwell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DC9E1F">
                  <a:shade val="90000"/>
                </a:srgbClr>
              </a:solidFill>
              <a:latin typeface="Rockwell"/>
              <a:ea typeface="+mn-ea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90328"/>
            <a:ext cx="8229600" cy="858044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35821"/>
            <a:ext cx="8229600" cy="339785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6673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9"/>
          <a:stretch/>
        </p:blipFill>
        <p:spPr>
          <a:xfrm>
            <a:off x="2068944" y="114406"/>
            <a:ext cx="5170056" cy="492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7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235822"/>
            <a:ext cx="8229600" cy="313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377863" y="2335310"/>
            <a:ext cx="685800" cy="1144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35822"/>
            <a:ext cx="8229600" cy="3397854"/>
          </a:xfrm>
          <a:prstGeom prst="rect">
            <a:avLst/>
          </a:prstGeom>
        </p:spPr>
        <p:txBody>
          <a:bodyPr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fontAlgn="auto">
              <a:spcAft>
                <a:spcPts val="0"/>
              </a:spcAft>
              <a:buClr>
                <a:srgbClr val="7E97AD"/>
              </a:buClr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0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Dose change:</a:t>
            </a:r>
          </a:p>
          <a:p>
            <a:pPr lvl="1"/>
            <a:r>
              <a:rPr lang="en-US" dirty="0" smtClean="0"/>
              <a:t>25% reduction in noise index</a:t>
            </a:r>
          </a:p>
          <a:p>
            <a:pPr lvl="1"/>
            <a:r>
              <a:rPr lang="en-US" dirty="0" smtClean="0"/>
              <a:t>78% increase in dose</a:t>
            </a:r>
          </a:p>
          <a:p>
            <a:pPr lvl="1"/>
            <a:r>
              <a:rPr lang="en-US" dirty="0" smtClean="0"/>
              <a:t>Trauma protocol is 140% increase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:\Users\tps209\Desktop\Picture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58886"/>
            <a:ext cx="8610600" cy="1144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97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9" y="1201261"/>
            <a:ext cx="9163629" cy="291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95800" y="1315668"/>
            <a:ext cx="762000" cy="343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52400" y="1313642"/>
            <a:ext cx="762000" cy="343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44058"/>
            <a:ext cx="9181953" cy="303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1258464"/>
            <a:ext cx="762000" cy="343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1258464"/>
            <a:ext cx="762000" cy="343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4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3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BEB05667C168459678D9E7C7B119E4" ma:contentTypeVersion="0" ma:contentTypeDescription="Create a new document." ma:contentTypeScope="" ma:versionID="cb0db6c105fca2c9bf9b70c2c2dc530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50CD62-9CD5-4B1E-ACE1-4E5BAC14B8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A27AD6B-122B-44E7-9EB6-7B19DC4EFECA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0EFE741-C1C4-4116-92D2-79EAF1AC10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UWRad_PowerPoint_template_16-9</Template>
  <TotalTime>1974</TotalTime>
  <Words>29</Words>
  <Application>Microsoft Office PowerPoint</Application>
  <PresentationFormat>Custom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ＭＳ Ｐゴシック</vt:lpstr>
      <vt:lpstr>Rockwell</vt:lpstr>
      <vt:lpstr>Wingdings 2</vt:lpstr>
      <vt:lpstr>Foundry</vt:lpstr>
      <vt:lpstr>PowerPoint Presentation</vt:lpstr>
      <vt:lpstr>Background</vt:lpstr>
      <vt:lpstr>How to</vt:lpstr>
      <vt:lpstr>What happens next</vt:lpstr>
      <vt:lpstr>Examples</vt:lpstr>
      <vt:lpstr>Examples</vt:lpstr>
      <vt:lpstr>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Your name</dc:title>
  <dc:creator>Myron Pozniak</dc:creator>
  <cp:lastModifiedBy>ROBERT K BOUR</cp:lastModifiedBy>
  <cp:revision>193</cp:revision>
  <dcterms:created xsi:type="dcterms:W3CDTF">2010-10-04T17:22:59Z</dcterms:created>
  <dcterms:modified xsi:type="dcterms:W3CDTF">2015-09-15T14:23:11Z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0x010100E6BEB05667C168459678D9E7C7B119E4</vt:lpwstr>
  </property>
</Properties>
</file>